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9DE7-167A-49FF-98E3-E8CE03EAF0B3}" type="datetimeFigureOut">
              <a:rPr lang="fr-FR" smtClean="0"/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20FAF-0C1E-4CA0-8021-B7A92A593E5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0" y="3645024"/>
            <a:ext cx="3203848" cy="230425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5687616" y="3429000"/>
            <a:ext cx="3456384" cy="252028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987824" y="2924944"/>
            <a:ext cx="2808312" cy="2664296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christophe\Documents\lgm\AS\AS badminton\logo LGM\logo lgm 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00555">
            <a:off x="137442" y="83107"/>
            <a:ext cx="971600" cy="1459589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843808" y="404664"/>
            <a:ext cx="334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b="1" dirty="0" smtClean="0">
                <a:latin typeface="Bauhaus 93" pitchFamily="82" charset="0"/>
              </a:rPr>
              <a:t>AS LGM 2015-16</a:t>
            </a:r>
            <a:endParaRPr lang="fr-FR" sz="3600" b="1" dirty="0">
              <a:latin typeface="Bauhaus 93" pitchFamily="8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1700808"/>
            <a:ext cx="9144000" cy="46166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omic Sans MS" pitchFamily="66" charset="0"/>
                <a:cs typeface="Aharoni" pitchFamily="2" charset="-79"/>
              </a:rPr>
              <a:t>3 équipes qualifiées pour les championnats de France</a:t>
            </a:r>
            <a:endParaRPr lang="fr-FR" sz="2400" b="1" dirty="0"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1520" y="3356992"/>
            <a:ext cx="1210332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auhaus 93" pitchFamily="82" charset="0"/>
              </a:rPr>
              <a:t>Rugby</a:t>
            </a:r>
            <a:endParaRPr lang="fr-FR" sz="2400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Bauhaus 93" pitchFamily="8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6150114"/>
            <a:ext cx="2555776" cy="70788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Laon</a:t>
            </a:r>
          </a:p>
          <a:p>
            <a:pPr algn="ctr"/>
            <a:r>
              <a:rPr lang="fr-FR" sz="2000" b="1" dirty="0" smtClean="0">
                <a:latin typeface="Comic Sans MS" pitchFamily="66" charset="0"/>
              </a:rPr>
              <a:t>Du 24 au 26 mai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588224" y="6150114"/>
            <a:ext cx="2555776" cy="70788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Auxerre</a:t>
            </a:r>
          </a:p>
          <a:p>
            <a:pPr algn="ctr"/>
            <a:r>
              <a:rPr lang="fr-FR" sz="2000" b="1" dirty="0" smtClean="0">
                <a:latin typeface="Comic Sans MS" pitchFamily="66" charset="0"/>
              </a:rPr>
              <a:t>Du 25 au 27 mai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03848" y="5805264"/>
            <a:ext cx="2555776" cy="70788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Prapoutel</a:t>
            </a:r>
          </a:p>
          <a:p>
            <a:pPr algn="ctr"/>
            <a:r>
              <a:rPr lang="fr-FR" sz="2000" b="1" dirty="0" smtClean="0">
                <a:latin typeface="Comic Sans MS" pitchFamily="66" charset="0"/>
              </a:rPr>
              <a:t>Du 24 au 26 mars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987824" y="2636912"/>
            <a:ext cx="1872208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auhaus 93" pitchFamily="82" charset="0"/>
              </a:rPr>
              <a:t>Ski alpin</a:t>
            </a:r>
            <a:endParaRPr lang="fr-FR" sz="2400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Bauhaus 93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092280" y="2996952"/>
            <a:ext cx="1210332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auhaus 93" pitchFamily="82" charset="0"/>
              </a:rPr>
              <a:t>Volley</a:t>
            </a:r>
            <a:endParaRPr lang="fr-FR" sz="2400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Bauhaus 93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</dc:creator>
  <cp:lastModifiedBy>christophe</cp:lastModifiedBy>
  <cp:revision>6</cp:revision>
  <dcterms:created xsi:type="dcterms:W3CDTF">2016-04-27T06:45:44Z</dcterms:created>
  <dcterms:modified xsi:type="dcterms:W3CDTF">2016-04-27T07:21:43Z</dcterms:modified>
</cp:coreProperties>
</file>