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65" r:id="rId4"/>
    <p:sldId id="262" r:id="rId5"/>
    <p:sldId id="263" r:id="rId6"/>
    <p:sldId id="278" r:id="rId7"/>
    <p:sldId id="277" r:id="rId8"/>
    <p:sldId id="261" r:id="rId9"/>
    <p:sldId id="260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34567" autoAdjust="0"/>
    <p:restoredTop sz="86364" autoAdjust="0"/>
  </p:normalViewPr>
  <p:slideViewPr>
    <p:cSldViewPr>
      <p:cViewPr varScale="1">
        <p:scale>
          <a:sx n="113" d="100"/>
          <a:sy n="113" d="100"/>
        </p:scale>
        <p:origin x="-185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85D6E-85DB-4383-977F-E1850AC966EA}" type="datetimeFigureOut">
              <a:rPr lang="fr-FR" smtClean="0"/>
              <a:pPr/>
              <a:t>7/11/19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9F637-38AA-4AC7-8D43-17FE99A394A1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36A5-175A-4792-9AD0-E38887467207}" type="datetimeFigureOut">
              <a:rPr lang="fr-FR" smtClean="0"/>
              <a:pPr/>
              <a:t>7/11/19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3628-35C3-4EDB-9904-021B84073FD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36A5-175A-4792-9AD0-E38887467207}" type="datetimeFigureOut">
              <a:rPr lang="fr-FR" smtClean="0"/>
              <a:pPr/>
              <a:t>7/11/19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3628-35C3-4EDB-9904-021B84073FD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36A5-175A-4792-9AD0-E38887467207}" type="datetimeFigureOut">
              <a:rPr lang="fr-FR" smtClean="0"/>
              <a:pPr/>
              <a:t>7/11/19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3628-35C3-4EDB-9904-021B84073FD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36A5-175A-4792-9AD0-E38887467207}" type="datetimeFigureOut">
              <a:rPr lang="fr-FR" smtClean="0"/>
              <a:pPr/>
              <a:t>7/11/19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3628-35C3-4EDB-9904-021B84073FD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36A5-175A-4792-9AD0-E38887467207}" type="datetimeFigureOut">
              <a:rPr lang="fr-FR" smtClean="0"/>
              <a:pPr/>
              <a:t>7/11/19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3628-35C3-4EDB-9904-021B84073FD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36A5-175A-4792-9AD0-E38887467207}" type="datetimeFigureOut">
              <a:rPr lang="fr-FR" smtClean="0"/>
              <a:pPr/>
              <a:t>7/11/19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3628-35C3-4EDB-9904-021B84073FD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36A5-175A-4792-9AD0-E38887467207}" type="datetimeFigureOut">
              <a:rPr lang="fr-FR" smtClean="0"/>
              <a:pPr/>
              <a:t>7/11/19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3628-35C3-4EDB-9904-021B84073FD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36A5-175A-4792-9AD0-E38887467207}" type="datetimeFigureOut">
              <a:rPr lang="fr-FR" smtClean="0"/>
              <a:pPr/>
              <a:t>7/11/19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3628-35C3-4EDB-9904-021B84073FD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36A5-175A-4792-9AD0-E38887467207}" type="datetimeFigureOut">
              <a:rPr lang="fr-FR" smtClean="0"/>
              <a:pPr/>
              <a:t>7/11/19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3628-35C3-4EDB-9904-021B84073FD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36A5-175A-4792-9AD0-E38887467207}" type="datetimeFigureOut">
              <a:rPr lang="fr-FR" smtClean="0"/>
              <a:pPr/>
              <a:t>7/11/19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3628-35C3-4EDB-9904-021B84073FD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36A5-175A-4792-9AD0-E38887467207}" type="datetimeFigureOut">
              <a:rPr lang="fr-FR" smtClean="0"/>
              <a:pPr/>
              <a:t>7/11/19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3628-35C3-4EDB-9904-021B84073FD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036A5-175A-4792-9AD0-E38887467207}" type="datetimeFigureOut">
              <a:rPr lang="fr-FR" smtClean="0"/>
              <a:pPr/>
              <a:t>7/11/19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23628-35C3-4EDB-9904-021B84073FD1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bump-games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jeudis de l’entrepreneuriat</a:t>
            </a:r>
            <a:br>
              <a:rPr lang="fr-FR" dirty="0" smtClean="0"/>
            </a:br>
            <a:r>
              <a:rPr lang="fr-FR" sz="3600" dirty="0" smtClean="0"/>
              <a:t>Session 2 : 7 novembre 2019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35696" y="3886200"/>
            <a:ext cx="5936704" cy="98296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STS Management Commercial Opérationnel Temps Plein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4365104"/>
            <a:ext cx="1206522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cmichelhar\Downloads\DL_02_B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653136"/>
            <a:ext cx="1647472" cy="1902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650E2E7B-1EE4-4F38-9EF3-5B2996920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0967" y="6016488"/>
            <a:ext cx="6686549" cy="571957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/>
              <a:t>Les jeudis de l’entrepreneuriat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5068667D-2009-449C-8247-AEEFE5E08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1" y="2079958"/>
            <a:ext cx="8305800" cy="1272842"/>
          </a:xfrm>
        </p:spPr>
        <p:txBody>
          <a:bodyPr>
            <a:noAutofit/>
          </a:bodyPr>
          <a:lstStyle/>
          <a:p>
            <a:r>
              <a:rPr lang="fr-FR" sz="4000" b="1" dirty="0"/>
              <a:t>Rencontre avec Kevin </a:t>
            </a:r>
            <a:r>
              <a:rPr lang="fr-FR" sz="4000" b="1" dirty="0" smtClean="0"/>
              <a:t>VEILLON </a:t>
            </a:r>
            <a:endParaRPr lang="fr-FR" sz="4000" b="1" dirty="0"/>
          </a:p>
          <a:p>
            <a:endParaRPr lang="fr-FR" sz="4000" b="1" dirty="0"/>
          </a:p>
          <a:p>
            <a:r>
              <a:rPr lang="fr-FR" sz="4000" b="1" dirty="0"/>
              <a:t>Entrepreneur</a:t>
            </a:r>
          </a:p>
        </p:txBody>
      </p:sp>
      <p:pic>
        <p:nvPicPr>
          <p:cNvPr id="7" name="Image 6">
            <a:hlinkClick r:id="rId2"/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5BF3F482-DF55-4443-9F59-315AF29650F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4941168"/>
            <a:ext cx="1609725" cy="8763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E5115CBC-F997-5044-9763-9190DEEC2EC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5013176"/>
            <a:ext cx="1576439" cy="884557"/>
          </a:xfrm>
          <a:prstGeom prst="rect">
            <a:avLst/>
          </a:prstGeom>
        </p:spPr>
      </p:pic>
      <p:pic>
        <p:nvPicPr>
          <p:cNvPr id="8" name="Picture 3" descr="C:\Users\cmichelhar\Downloads\DL_02_BT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5181600"/>
            <a:ext cx="1219200" cy="1408176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49344" y="4724400"/>
            <a:ext cx="1094656" cy="193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38009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+mn-lt"/>
              </a:rPr>
              <a:t>Une présentation préparée en collaboration</a:t>
            </a:r>
            <a:endParaRPr lang="fr-FR" dirty="0">
              <a:latin typeface="+mn-lt"/>
            </a:endParaRPr>
          </a:p>
        </p:txBody>
      </p:sp>
      <p:pic>
        <p:nvPicPr>
          <p:cNvPr id="5" name="Picture 2" descr="C:\Users\cmichelhar\Downloads\DL_02_B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72432"/>
            <a:ext cx="1331640" cy="1385568"/>
          </a:xfrm>
          <a:prstGeom prst="rect">
            <a:avLst/>
          </a:prstGeom>
          <a:noFill/>
        </p:spPr>
      </p:pic>
      <p:pic>
        <p:nvPicPr>
          <p:cNvPr id="7" name="Espace réservé du contenu 6" descr="une préparation en amont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8006" r="-18006"/>
          <a:stretch>
            <a:fillRect/>
          </a:stretch>
        </p:blipFill>
        <p:spPr>
          <a:xfrm>
            <a:off x="457200" y="1600200"/>
            <a:ext cx="7848600" cy="4525963"/>
          </a:xfr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4724400"/>
            <a:ext cx="109465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Un parcours atypique  </a:t>
            </a:r>
            <a:endParaRPr lang="fr-FR" sz="4000" dirty="0"/>
          </a:p>
        </p:txBody>
      </p:sp>
      <p:pic>
        <p:nvPicPr>
          <p:cNvPr id="5" name="Picture 2" descr="C:\Users\cmichelhar\Downloads\DL_02_B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72432"/>
            <a:ext cx="1331640" cy="138556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105400"/>
            <a:ext cx="109465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Espace réservé du contenu 13" descr="entrepreneur 2.jp2"/>
          <p:cNvPicPr>
            <a:picLocks noGrp="1" noChangeAspect="1"/>
          </p:cNvPicPr>
          <p:nvPr>
            <p:ph idx="1"/>
          </p:nvPr>
        </p:nvPicPr>
        <p:blipFill>
          <a:blip r:embed="rId4"/>
          <a:srcRect l="-15393" r="-15393"/>
          <a:stretch>
            <a:fillRect/>
          </a:stretch>
        </p:blipFill>
        <p:spPr>
          <a:xfrm>
            <a:off x="3429000" y="1676400"/>
            <a:ext cx="6248400" cy="3445072"/>
          </a:xfrm>
        </p:spPr>
      </p:pic>
      <p:pic>
        <p:nvPicPr>
          <p:cNvPr id="15" name="Image 14" descr="entrepreneur 1.jp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71600"/>
            <a:ext cx="41148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Une entreprise 2.0</a:t>
            </a:r>
            <a:endParaRPr lang="fr-FR" sz="4000" dirty="0"/>
          </a:p>
        </p:txBody>
      </p:sp>
      <p:pic>
        <p:nvPicPr>
          <p:cNvPr id="5" name="Picture 2" descr="C:\Users\cmichelhar\Downloads\DL_02_B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72432"/>
            <a:ext cx="1331640" cy="1385568"/>
          </a:xfrm>
          <a:prstGeom prst="rect">
            <a:avLst/>
          </a:prstGeom>
          <a:noFill/>
        </p:spPr>
      </p:pic>
      <p:pic>
        <p:nvPicPr>
          <p:cNvPr id="11" name="Espace réservé du contenu 10" descr="bubble.jpg"/>
          <p:cNvPicPr>
            <a:picLocks noGrp="1" noChangeAspect="1"/>
          </p:cNvPicPr>
          <p:nvPr>
            <p:ph idx="1"/>
          </p:nvPr>
        </p:nvPicPr>
        <p:blipFill>
          <a:blip r:embed="rId3"/>
          <a:srcRect t="-426" b="-426"/>
          <a:stretch>
            <a:fillRect/>
          </a:stretch>
        </p:blipFill>
        <p:spPr>
          <a:xfrm>
            <a:off x="1066800" y="1371600"/>
            <a:ext cx="7662069" cy="3962400"/>
          </a:xfr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5334000"/>
            <a:ext cx="109465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Qui décline son concept</a:t>
            </a:r>
            <a:endParaRPr lang="fr-FR" sz="4000" dirty="0"/>
          </a:p>
        </p:txBody>
      </p:sp>
      <p:pic>
        <p:nvPicPr>
          <p:cNvPr id="4" name="Espace réservé du contenu 3" descr="Screenshot_2019-11-07 Laser Bump Éclatez-vous dans une folle bataille au pistolet laser 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63" b="-363"/>
          <a:stretch>
            <a:fillRect/>
          </a:stretch>
        </p:blipFill>
        <p:spPr>
          <a:xfrm>
            <a:off x="533400" y="1371601"/>
            <a:ext cx="8229600" cy="3962400"/>
          </a:xfrm>
        </p:spPr>
      </p:pic>
      <p:pic>
        <p:nvPicPr>
          <p:cNvPr id="5" name="Picture 2" descr="C:\Users\cmichelhar\Downloads\DL_02_B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472432"/>
            <a:ext cx="1331640" cy="138556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5334000"/>
            <a:ext cx="109465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Et se développe via la franchise</a:t>
            </a:r>
            <a:endParaRPr lang="fr-FR" dirty="0"/>
          </a:p>
        </p:txBody>
      </p:sp>
      <p:pic>
        <p:nvPicPr>
          <p:cNvPr id="6" name="Espace réservé du contenu 5" descr="Screenshot_2019-11-07 Rejoignez l'équipe Bubble Bump et créez votre activité commercial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522" r="-2522"/>
          <a:stretch>
            <a:fillRect/>
          </a:stretch>
        </p:blipFill>
        <p:spPr>
          <a:xfrm>
            <a:off x="457200" y="1295400"/>
            <a:ext cx="8229600" cy="4495801"/>
          </a:xfrm>
        </p:spPr>
      </p:pic>
      <p:pic>
        <p:nvPicPr>
          <p:cNvPr id="7" name="Picture 2" descr="C:\Users\cmichelhar\Downloads\DL_02_B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72432"/>
            <a:ext cx="1331640" cy="138556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5105400"/>
            <a:ext cx="109465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Un intervenant passionné</a:t>
            </a:r>
            <a:endParaRPr lang="fr-FR" sz="4000" dirty="0"/>
          </a:p>
        </p:txBody>
      </p:sp>
      <p:pic>
        <p:nvPicPr>
          <p:cNvPr id="5" name="Picture 2" descr="C:\Users\cmichelhar\Downloads\DL_02_B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72432"/>
            <a:ext cx="1331640" cy="1385568"/>
          </a:xfrm>
          <a:prstGeom prst="rect">
            <a:avLst/>
          </a:prstGeom>
          <a:noFill/>
        </p:spPr>
      </p:pic>
      <p:pic>
        <p:nvPicPr>
          <p:cNvPr id="7" name="Espace réservé du contenu 6" descr="le partage d'expérience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8006" r="-18006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5105400"/>
            <a:ext cx="109465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D</a:t>
            </a:r>
            <a:r>
              <a:rPr lang="fr-FR" sz="4000" dirty="0" smtClean="0"/>
              <a:t>es </a:t>
            </a:r>
            <a:r>
              <a:rPr lang="fr-FR" sz="4000" dirty="0" smtClean="0"/>
              <a:t>é</a:t>
            </a:r>
            <a:r>
              <a:rPr lang="fr-FR" sz="4000" dirty="0" smtClean="0"/>
              <a:t>changes fructueux</a:t>
            </a:r>
            <a:endParaRPr lang="fr-FR" sz="4000" dirty="0"/>
          </a:p>
        </p:txBody>
      </p:sp>
      <p:pic>
        <p:nvPicPr>
          <p:cNvPr id="5" name="Picture 2" descr="C:\Users\cmichelhar\Downloads\DL_02_B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72432"/>
            <a:ext cx="1331640" cy="1385568"/>
          </a:xfrm>
          <a:prstGeom prst="rect">
            <a:avLst/>
          </a:prstGeom>
          <a:noFill/>
        </p:spPr>
      </p:pic>
      <p:pic>
        <p:nvPicPr>
          <p:cNvPr id="7" name="Espace réservé du contenu 6" descr="un dialogue fructueux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1015" r="-11015"/>
          <a:stretch>
            <a:fillRect/>
          </a:stretch>
        </p:blipFill>
        <p:spPr>
          <a:xfrm>
            <a:off x="990600" y="1600200"/>
            <a:ext cx="7696200" cy="3886200"/>
          </a:xfr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9344" y="4876800"/>
            <a:ext cx="109465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53</Words>
  <Application>Microsoft Macintosh PowerPoint</Application>
  <PresentationFormat>Présentation à l'écran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Les jeudis de l’entrepreneuriat Session 2 : 7 novembre 2019</vt:lpstr>
      <vt:lpstr>Les jeudis de l’entrepreneuriat</vt:lpstr>
      <vt:lpstr>Une présentation préparée en collaboration</vt:lpstr>
      <vt:lpstr>Un parcours atypique  </vt:lpstr>
      <vt:lpstr>Une entreprise 2.0</vt:lpstr>
      <vt:lpstr>Qui décline son concept</vt:lpstr>
      <vt:lpstr>Et se développe via la franchise</vt:lpstr>
      <vt:lpstr>Un intervenant passionné</vt:lpstr>
      <vt:lpstr>Des échanges fructueux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jeudis de l’entreprenariat</dc:title>
  <dc:creator>cmichelhar</dc:creator>
  <cp:lastModifiedBy>christine michel</cp:lastModifiedBy>
  <cp:revision>10</cp:revision>
  <dcterms:created xsi:type="dcterms:W3CDTF">2019-11-07T16:51:40Z</dcterms:created>
  <dcterms:modified xsi:type="dcterms:W3CDTF">2019-11-07T18:55:36Z</dcterms:modified>
</cp:coreProperties>
</file>